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5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1F8D1F9-117C-45E2-80B7-D4599B62D88E}" type="datetimeFigureOut">
              <a:rPr lang="en-US" smtClean="0"/>
              <a:t>1/24/2012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CE3177A-C1AF-4008-8D1A-79D5C4EF19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829761"/>
          </a:xfrm>
        </p:spPr>
        <p:txBody>
          <a:bodyPr/>
          <a:lstStyle/>
          <a:p>
            <a:r>
              <a:rPr lang="en-US" dirty="0" smtClean="0"/>
              <a:t>Title/ Name of the Project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33600" y="228600"/>
            <a:ext cx="5257800" cy="14477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Rubrics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290631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077616" y="265923"/>
            <a:ext cx="5923383" cy="12580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Reflections/Thoughts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290631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209800" y="228600"/>
            <a:ext cx="47244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2906311"/>
          </a:xfrm>
        </p:spPr>
        <p:txBody>
          <a:bodyPr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33600" y="152400"/>
            <a:ext cx="45720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Driving Question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2286000"/>
            <a:ext cx="7772400" cy="1199704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33600" y="228600"/>
            <a:ext cx="5257800" cy="14477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Content Standards: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290631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33600" y="228600"/>
            <a:ext cx="5257800" cy="14477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290631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33600" y="228600"/>
            <a:ext cx="5257800" cy="14477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290631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Entry Event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33600" y="228600"/>
            <a:ext cx="5257800" cy="14477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Culminating Project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290631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24</Words>
  <Application>Microsoft Office PowerPoint</Application>
  <PresentationFormat>On-screen Show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Title/ Name of the Project</vt:lpstr>
      <vt:lpstr>Project Overview</vt:lpstr>
      <vt:lpstr>Driving Question</vt:lpstr>
      <vt:lpstr>Content Standards:</vt:lpstr>
      <vt:lpstr>21st Century Skills</vt:lpstr>
      <vt:lpstr>Products</vt:lpstr>
      <vt:lpstr>Entry Event</vt:lpstr>
      <vt:lpstr>Experts</vt:lpstr>
      <vt:lpstr>Culminating Project</vt:lpstr>
      <vt:lpstr>Rubrics</vt:lpstr>
      <vt:lpstr>Reflections/Thoughts</vt:lpstr>
    </vt:vector>
  </TitlesOfParts>
  <Company>NYC Department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Helpers</dc:title>
  <dc:creator>FONeill</dc:creator>
  <cp:lastModifiedBy>FONeill</cp:lastModifiedBy>
  <cp:revision>2</cp:revision>
  <dcterms:created xsi:type="dcterms:W3CDTF">2012-01-24T15:23:55Z</dcterms:created>
  <dcterms:modified xsi:type="dcterms:W3CDTF">2012-01-24T15:35:25Z</dcterms:modified>
</cp:coreProperties>
</file>